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1pPr>
    <a:lvl2pPr marL="0" marR="0" indent="3429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2pPr>
    <a:lvl3pPr marL="0" marR="0" indent="6858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3pPr>
    <a:lvl4pPr marL="0" marR="0" indent="10287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4pPr>
    <a:lvl5pPr marL="0" marR="0" indent="13716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5pPr>
    <a:lvl6pPr marL="0" marR="0" indent="17145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6pPr>
    <a:lvl7pPr marL="0" marR="0" indent="20574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7pPr>
    <a:lvl8pPr marL="0" marR="0" indent="24003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8pPr>
    <a:lvl9pPr marL="0" marR="0" indent="274320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Roman"/>
          <a:ea typeface="Iowan Old Style Roman"/>
          <a:cs typeface="Iowan Old Style Roman"/>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Bold"/>
          <a:ea typeface="DIN Alternate Bold"/>
          <a:cs typeface="DIN Alternate Bold"/>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Roman"/>
          <a:ea typeface="Iowan Old Style Roman"/>
          <a:cs typeface="Iowan Old Style Roman"/>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Bold"/>
          <a:ea typeface="DIN Alternate Bold"/>
          <a:cs typeface="DIN Alternate Bold"/>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Bold"/>
          <a:ea typeface="DIN Alternate Bold"/>
          <a:cs typeface="DIN Alternate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Roman"/>
          <a:ea typeface="Iowan Old Style Roman"/>
          <a:cs typeface="Iowan Old Style Roman"/>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Bold"/>
          <a:ea typeface="DIN Alternate Bold"/>
          <a:cs typeface="DIN Alternate Bold"/>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Bold"/>
          <a:ea typeface="DIN Alternate Bold"/>
          <a:cs typeface="DIN Alternate Bold"/>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13" name="Body Level One…"/>
          <p:cNvSpPr txBox="1"/>
          <p:nvPr>
            <p:ph type="body" sz="half" idx="1"/>
          </p:nvPr>
        </p:nvSpPr>
        <p:spPr>
          <a:xfrm>
            <a:off x="1016000" y="7975600"/>
            <a:ext cx="22352000" cy="4597400"/>
          </a:xfrm>
          <a:prstGeom prst="rect">
            <a:avLst/>
          </a:prstGeom>
        </p:spPr>
        <p:txBody>
          <a:bodyPr/>
          <a:lstStyle>
            <a:lvl1pPr marL="0" indent="0" algn="ctr">
              <a:lnSpc>
                <a:spcPct val="70000"/>
              </a:lnSpc>
              <a:spcBef>
                <a:spcPts val="0"/>
              </a:spcBef>
              <a:buSzTx/>
              <a:buFontTx/>
              <a:buNone/>
              <a:defRPr i="1" sz="7000">
                <a:solidFill>
                  <a:srgbClr val="747676"/>
                </a:solidFill>
              </a:defRPr>
            </a:lvl1pPr>
            <a:lvl2pPr marL="0" indent="0" algn="ctr">
              <a:lnSpc>
                <a:spcPct val="70000"/>
              </a:lnSpc>
              <a:spcBef>
                <a:spcPts val="0"/>
              </a:spcBef>
              <a:buSzTx/>
              <a:buFontTx/>
              <a:buNone/>
              <a:defRPr i="1" sz="7000">
                <a:solidFill>
                  <a:srgbClr val="747676"/>
                </a:solidFill>
              </a:defRPr>
            </a:lvl2pPr>
            <a:lvl3pPr marL="0" indent="0" algn="ctr">
              <a:lnSpc>
                <a:spcPct val="70000"/>
              </a:lnSpc>
              <a:spcBef>
                <a:spcPts val="0"/>
              </a:spcBef>
              <a:buSzTx/>
              <a:buFontTx/>
              <a:buNone/>
              <a:defRPr i="1" sz="7000">
                <a:solidFill>
                  <a:srgbClr val="747676"/>
                </a:solidFill>
              </a:defRPr>
            </a:lvl3pPr>
            <a:lvl4pPr marL="0" indent="0" algn="ctr">
              <a:lnSpc>
                <a:spcPct val="70000"/>
              </a:lnSpc>
              <a:spcBef>
                <a:spcPts val="0"/>
              </a:spcBef>
              <a:buSzTx/>
              <a:buFontTx/>
              <a:buNone/>
              <a:defRPr i="1" sz="7000">
                <a:solidFill>
                  <a:srgbClr val="747676"/>
                </a:solidFill>
              </a:defRPr>
            </a:lvl4pPr>
            <a:lvl5pPr marL="0" indent="0" algn="ctr">
              <a:lnSpc>
                <a:spcPct val="70000"/>
              </a:lnSpc>
              <a:spcBef>
                <a:spcPts val="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22944467" y="12922250"/>
            <a:ext cx="419089"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01" name="“"/>
          <p:cNvSpPr txBox="1"/>
          <p:nvPr/>
        </p:nvSpPr>
        <p:spPr>
          <a:xfrm>
            <a:off x="965200" y="1041400"/>
            <a:ext cx="3130550" cy="5956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40000">
                <a:solidFill>
                  <a:srgbClr val="E4E4E4"/>
                </a:solidFill>
                <a:latin typeface="Baskerville"/>
                <a:ea typeface="Baskerville"/>
                <a:cs typeface="Baskerville"/>
                <a:sym typeface="Baskerville"/>
              </a:defRPr>
            </a:lvl1pPr>
          </a:lstStyle>
          <a:p>
            <a:pPr/>
            <a:r>
              <a:t>“</a:t>
            </a:r>
          </a:p>
        </p:txBody>
      </p:sp>
      <p:sp>
        <p:nvSpPr>
          <p:cNvPr id="102" name="Type a quote here."/>
          <p:cNvSpPr txBox="1"/>
          <p:nvPr>
            <p:ph type="body" sz="quarter" idx="21"/>
          </p:nvPr>
        </p:nvSpPr>
        <p:spPr>
          <a:xfrm>
            <a:off x="3632200" y="5442942"/>
            <a:ext cx="19735800" cy="1320801"/>
          </a:xfrm>
          <a:prstGeom prst="rect">
            <a:avLst/>
          </a:prstGeom>
        </p:spPr>
        <p:txBody>
          <a:bodyPr>
            <a:spAutoFit/>
          </a:bodyPr>
          <a:lstStyle>
            <a:lvl1pPr marL="0" indent="0">
              <a:spcBef>
                <a:spcPts val="2300"/>
              </a:spcBef>
              <a:buSzTx/>
              <a:buFontTx/>
              <a:buNone/>
              <a:defRPr sz="7000">
                <a:solidFill>
                  <a:srgbClr val="747676"/>
                </a:solidFill>
              </a:defRPr>
            </a:lvl1pPr>
          </a:lstStyle>
          <a:p>
            <a:pPr/>
            <a:r>
              <a:t>Type a quote here.</a:t>
            </a:r>
          </a:p>
        </p:txBody>
      </p:sp>
      <p:sp>
        <p:nvSpPr>
          <p:cNvPr id="103" name="-Johnny Appleseed"/>
          <p:cNvSpPr txBox="1"/>
          <p:nvPr>
            <p:ph type="body" sz="quarter" idx="22"/>
          </p:nvPr>
        </p:nvSpPr>
        <p:spPr>
          <a:xfrm>
            <a:off x="3632200" y="10756900"/>
            <a:ext cx="19735800" cy="1320800"/>
          </a:xfrm>
          <a:prstGeom prst="rect">
            <a:avLst/>
          </a:prstGeom>
        </p:spPr>
        <p:txBody>
          <a:bodyPr>
            <a:spAutoFit/>
          </a:bodyPr>
          <a:lstStyle>
            <a:lvl1pPr marL="0" indent="0" algn="r">
              <a:lnSpc>
                <a:spcPct val="70000"/>
              </a:lnSpc>
              <a:spcBef>
                <a:spcPts val="2300"/>
              </a:spcBef>
              <a:buSzTx/>
              <a:buFontTx/>
              <a:buNone/>
              <a:defRPr i="1" sz="7000">
                <a:solidFill>
                  <a:srgbClr val="6B6D6D"/>
                </a:solidFill>
              </a:defRPr>
            </a:lvl1pPr>
          </a:lstStyle>
          <a:p>
            <a:pPr/>
            <a:r>
              <a:t>-Johnny Appleseed</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11" name="Abstract background with layers of red and white rectangles"/>
          <p:cNvSpPr/>
          <p:nvPr>
            <p:ph type="pic" idx="21"/>
          </p:nvPr>
        </p:nvSpPr>
        <p:spPr>
          <a:xfrm>
            <a:off x="-127000" y="-2540000"/>
            <a:ext cx="24637999" cy="26768159"/>
          </a:xfrm>
          <a:prstGeom prst="rect">
            <a:avLst/>
          </a:prstGeom>
        </p:spPr>
        <p:txBody>
          <a:bodyPr lIns="91439" tIns="45719" rIns="91439" bIns="45719">
            <a:noAutofit/>
          </a:bodyPr>
          <a:lstStyle/>
          <a:p>
            <a:pPr/>
          </a:p>
        </p:txBody>
      </p:sp>
      <p:sp>
        <p:nvSpPr>
          <p:cNvPr id="112"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1" name="Abstract background with layers of red and white rectangles"/>
          <p:cNvSpPr/>
          <p:nvPr>
            <p:ph type="pic" idx="21"/>
          </p:nvPr>
        </p:nvSpPr>
        <p:spPr>
          <a:xfrm>
            <a:off x="-38100" y="-4394200"/>
            <a:ext cx="24460199" cy="26574989"/>
          </a:xfrm>
          <a:prstGeom prst="rect">
            <a:avLst/>
          </a:prstGeom>
        </p:spPr>
        <p:txBody>
          <a:bodyPr lIns="91439" tIns="45719" rIns="91439" bIns="45719">
            <a:noAutofit/>
          </a:bodyPr>
          <a:lstStyle/>
          <a:p>
            <a:pPr/>
          </a:p>
        </p:txBody>
      </p:sp>
      <p:sp>
        <p:nvSpPr>
          <p:cNvPr id="22" name="Rectangle"/>
          <p:cNvSpPr/>
          <p:nvPr>
            <p:ph type="body" sz="half" idx="22"/>
          </p:nvPr>
        </p:nvSpPr>
        <p:spPr>
          <a:xfrm>
            <a:off x="0" y="7620000"/>
            <a:ext cx="24384000" cy="5080000"/>
          </a:xfrm>
          <a:prstGeom prst="rect">
            <a:avLst/>
          </a:prstGeom>
          <a:solidFill>
            <a:srgbClr val="FFFFFF"/>
          </a:solidFill>
        </p:spPr>
        <p:txBody>
          <a:bodyPr anchor="ctr">
            <a:noAutofit/>
          </a:bodyPr>
          <a:lstStyle/>
          <a:p>
            <a:pPr marL="0" indent="0" algn="ctr">
              <a:spcBef>
                <a:spcPts val="0"/>
              </a:spcBef>
              <a:buSzTx/>
              <a:buFontTx/>
              <a:buNone/>
              <a:defRPr sz="3500">
                <a:latin typeface="DIN Alternate Bold"/>
                <a:ea typeface="DIN Alternate Bold"/>
                <a:cs typeface="DIN Alternate Bold"/>
                <a:sym typeface="DIN Alternate Bold"/>
              </a:defRPr>
            </a:pPr>
          </a:p>
        </p:txBody>
      </p:sp>
      <p:sp>
        <p:nvSpPr>
          <p:cNvPr id="23" name="Line"/>
          <p:cNvSpPr/>
          <p:nvPr/>
        </p:nvSpPr>
        <p:spPr>
          <a:xfrm>
            <a:off x="1016000" y="10718800"/>
            <a:ext cx="22352002"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24" name="Title Text"/>
          <p:cNvSpPr txBox="1"/>
          <p:nvPr>
            <p:ph type="title"/>
          </p:nvPr>
        </p:nvSpPr>
        <p:spPr>
          <a:xfrm>
            <a:off x="1016000" y="7823200"/>
            <a:ext cx="22352000" cy="31115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25" name="Body Level One…"/>
          <p:cNvSpPr txBox="1"/>
          <p:nvPr>
            <p:ph type="body" sz="quarter" idx="1"/>
          </p:nvPr>
        </p:nvSpPr>
        <p:spPr>
          <a:xfrm>
            <a:off x="1016000" y="10795000"/>
            <a:ext cx="22352000" cy="17272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26"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3" name="Title Text"/>
          <p:cNvSpPr txBox="1"/>
          <p:nvPr>
            <p:ph type="title"/>
          </p:nvPr>
        </p:nvSpPr>
        <p:spPr>
          <a:xfrm>
            <a:off x="1016000" y="1016000"/>
            <a:ext cx="22352000" cy="7073900"/>
          </a:xfrm>
          <a:prstGeom prst="rect">
            <a:avLst/>
          </a:prstGeom>
        </p:spPr>
        <p:txBody>
          <a:bodyPr anchor="b"/>
          <a:lstStyle>
            <a:lvl1pPr algn="ctr">
              <a:lnSpc>
                <a:spcPct val="80000"/>
              </a:lnSpc>
              <a:spcBef>
                <a:spcPts val="0"/>
              </a:spcBef>
              <a:defRPr sz="17100">
                <a:solidFill>
                  <a:srgbClr val="5C5C5C"/>
                </a:solidFill>
              </a:defRPr>
            </a:lvl1pPr>
          </a:lstStyle>
          <a:p>
            <a:pPr/>
            <a:r>
              <a:t>Title Text</a:t>
            </a:r>
          </a:p>
        </p:txBody>
      </p:sp>
      <p:sp>
        <p:nvSpPr>
          <p:cNvPr id="34" name="Slide Number"/>
          <p:cNvSpPr txBox="1"/>
          <p:nvPr>
            <p:ph type="sldNum" sz="quarter" idx="2"/>
          </p:nvPr>
        </p:nvSpPr>
        <p:spPr>
          <a:xfrm>
            <a:off x="22948900" y="12922250"/>
            <a:ext cx="419088" cy="4699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41" name="Line"/>
          <p:cNvSpPr/>
          <p:nvPr/>
        </p:nvSpPr>
        <p:spPr>
          <a:xfrm>
            <a:off x="1016000" y="10718800"/>
            <a:ext cx="120904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42" name="Abstract background with overlapping blue, green, and white circles of different sizes"/>
          <p:cNvSpPr/>
          <p:nvPr>
            <p:ph type="pic" idx="21"/>
          </p:nvPr>
        </p:nvSpPr>
        <p:spPr>
          <a:xfrm>
            <a:off x="12306300" y="-114300"/>
            <a:ext cx="13931900" cy="13931900"/>
          </a:xfrm>
          <a:prstGeom prst="rect">
            <a:avLst/>
          </a:prstGeom>
        </p:spPr>
        <p:txBody>
          <a:bodyPr lIns="91439" tIns="45719" rIns="91439" bIns="45719">
            <a:noAutofit/>
          </a:bodyPr>
          <a:lstStyle/>
          <a:p>
            <a:pPr/>
          </a:p>
        </p:txBody>
      </p:sp>
      <p:sp>
        <p:nvSpPr>
          <p:cNvPr id="43" name="Title Text"/>
          <p:cNvSpPr txBox="1"/>
          <p:nvPr>
            <p:ph type="title"/>
          </p:nvPr>
        </p:nvSpPr>
        <p:spPr>
          <a:xfrm>
            <a:off x="1016000" y="1155700"/>
            <a:ext cx="12090400" cy="9779000"/>
          </a:xfrm>
          <a:prstGeom prst="rect">
            <a:avLst/>
          </a:prstGeom>
        </p:spPr>
        <p:txBody>
          <a:bodyPr anchor="b"/>
          <a:lstStyle>
            <a:lvl1pPr algn="r">
              <a:lnSpc>
                <a:spcPct val="80000"/>
              </a:lnSpc>
              <a:spcBef>
                <a:spcPts val="0"/>
              </a:spcBef>
              <a:defRPr sz="17100">
                <a:solidFill>
                  <a:srgbClr val="5C5C5C"/>
                </a:solidFill>
              </a:defRPr>
            </a:lvl1pPr>
          </a:lstStyle>
          <a:p>
            <a:pPr/>
            <a:r>
              <a:t>Title Text</a:t>
            </a:r>
          </a:p>
        </p:txBody>
      </p:sp>
      <p:sp>
        <p:nvSpPr>
          <p:cNvPr id="44" name="Body Level One…"/>
          <p:cNvSpPr txBox="1"/>
          <p:nvPr>
            <p:ph type="body" sz="quarter" idx="1"/>
          </p:nvPr>
        </p:nvSpPr>
        <p:spPr>
          <a:xfrm>
            <a:off x="1016000" y="10795000"/>
            <a:ext cx="12090400" cy="1905000"/>
          </a:xfrm>
          <a:prstGeom prst="rect">
            <a:avLst/>
          </a:prstGeom>
        </p:spPr>
        <p:txBody>
          <a:bodyPr/>
          <a:lstStyle>
            <a:lvl1pPr marL="0" indent="0" algn="r">
              <a:lnSpc>
                <a:spcPct val="70000"/>
              </a:lnSpc>
              <a:spcBef>
                <a:spcPts val="800"/>
              </a:spcBef>
              <a:buSzTx/>
              <a:buFontTx/>
              <a:buNone/>
              <a:defRPr i="1" sz="7000">
                <a:solidFill>
                  <a:srgbClr val="747676"/>
                </a:solidFill>
              </a:defRPr>
            </a:lvl1pPr>
            <a:lvl2pPr marL="0" indent="0" algn="r">
              <a:lnSpc>
                <a:spcPct val="70000"/>
              </a:lnSpc>
              <a:spcBef>
                <a:spcPts val="800"/>
              </a:spcBef>
              <a:buSzTx/>
              <a:buFontTx/>
              <a:buNone/>
              <a:defRPr i="1" sz="7000">
                <a:solidFill>
                  <a:srgbClr val="747676"/>
                </a:solidFill>
              </a:defRPr>
            </a:lvl2pPr>
            <a:lvl3pPr marL="0" indent="0" algn="r">
              <a:lnSpc>
                <a:spcPct val="70000"/>
              </a:lnSpc>
              <a:spcBef>
                <a:spcPts val="800"/>
              </a:spcBef>
              <a:buSzTx/>
              <a:buFontTx/>
              <a:buNone/>
              <a:defRPr i="1" sz="7000">
                <a:solidFill>
                  <a:srgbClr val="747676"/>
                </a:solidFill>
              </a:defRPr>
            </a:lvl3pPr>
            <a:lvl4pPr marL="0" indent="0" algn="r">
              <a:lnSpc>
                <a:spcPct val="70000"/>
              </a:lnSpc>
              <a:spcBef>
                <a:spcPts val="800"/>
              </a:spcBef>
              <a:buSzTx/>
              <a:buFontTx/>
              <a:buNone/>
              <a:defRPr i="1" sz="7000">
                <a:solidFill>
                  <a:srgbClr val="747676"/>
                </a:solidFill>
              </a:defRPr>
            </a:lvl4pPr>
            <a:lvl5pPr marL="0" indent="0" algn="r">
              <a:lnSpc>
                <a:spcPct val="70000"/>
              </a:lnSpc>
              <a:spcBef>
                <a:spcPts val="800"/>
              </a:spcBef>
              <a:buSzTx/>
              <a:buFontTx/>
              <a:buNone/>
              <a:defRPr i="1" sz="7000">
                <a:solidFill>
                  <a:srgbClr val="747676"/>
                </a:solidFill>
              </a:defRPr>
            </a:lvl5pPr>
          </a:lstStyle>
          <a:p>
            <a:pPr/>
            <a:r>
              <a:t>Body Level One</a:t>
            </a:r>
          </a:p>
          <a:p>
            <a:pPr lvl="1"/>
            <a:r>
              <a:t>Body Level Two</a:t>
            </a:r>
          </a:p>
          <a:p>
            <a:pPr lvl="2"/>
            <a:r>
              <a:t>Body Level Three</a:t>
            </a:r>
          </a:p>
          <a:p>
            <a:pPr lvl="3"/>
            <a:r>
              <a:t>Body Level Four</a:t>
            </a:r>
          </a:p>
          <a:p>
            <a:pPr lvl="4"/>
            <a:r>
              <a:t>Body Level Five</a:t>
            </a:r>
          </a:p>
        </p:txBody>
      </p:sp>
      <p:sp>
        <p:nvSpPr>
          <p:cNvPr id="45" name="Slide Number"/>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52"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53" name="Title Text"/>
          <p:cNvSpPr txBox="1"/>
          <p:nvPr>
            <p:ph type="title"/>
          </p:nvPr>
        </p:nvSpPr>
        <p:spPr>
          <a:prstGeom prst="rect">
            <a:avLst/>
          </a:prstGeom>
        </p:spPr>
        <p:txBody>
          <a:bodyPr/>
          <a:lstStyle/>
          <a:p>
            <a:pPr/>
            <a:r>
              <a:t>Title Text</a:t>
            </a:r>
          </a:p>
        </p:txBody>
      </p:sp>
      <p:sp>
        <p:nvSpPr>
          <p:cNvPr id="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61"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71"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72" name="Abstract background with layers of red and white rectangles"/>
          <p:cNvSpPr/>
          <p:nvPr>
            <p:ph type="pic" idx="21"/>
          </p:nvPr>
        </p:nvSpPr>
        <p:spPr>
          <a:xfrm>
            <a:off x="-381000" y="-114300"/>
            <a:ext cx="13931900" cy="15136430"/>
          </a:xfrm>
          <a:prstGeom prst="rect">
            <a:avLst/>
          </a:prstGeom>
        </p:spPr>
        <p:txBody>
          <a:bodyPr lIns="91439" tIns="45719" rIns="91439" bIns="45719">
            <a:noAutofit/>
          </a:bodyPr>
          <a:lstStyle/>
          <a:p>
            <a:pPr/>
          </a:p>
        </p:txBody>
      </p:sp>
      <p:sp>
        <p:nvSpPr>
          <p:cNvPr id="73" name="Title Text"/>
          <p:cNvSpPr txBox="1"/>
          <p:nvPr>
            <p:ph type="title"/>
          </p:nvPr>
        </p:nvSpPr>
        <p:spPr>
          <a:xfrm>
            <a:off x="13208000" y="1016000"/>
            <a:ext cx="10160000" cy="1016000"/>
          </a:xfrm>
          <a:prstGeom prst="rect">
            <a:avLst/>
          </a:prstGeom>
        </p:spPr>
        <p:txBody>
          <a:bodyPr/>
          <a:lstStyle/>
          <a:p>
            <a:pPr/>
            <a:r>
              <a:t>Title Text</a:t>
            </a:r>
          </a:p>
        </p:txBody>
      </p:sp>
      <p:sp>
        <p:nvSpPr>
          <p:cNvPr id="74" name="Body Level One…"/>
          <p:cNvSpPr txBox="1"/>
          <p:nvPr>
            <p:ph type="body" sz="half" idx="1"/>
          </p:nvPr>
        </p:nvSpPr>
        <p:spPr>
          <a:xfrm>
            <a:off x="13208000" y="2540000"/>
            <a:ext cx="10160000" cy="10160000"/>
          </a:xfrm>
          <a:prstGeom prst="rect">
            <a:avLst/>
          </a:prstGeom>
        </p:spPr>
        <p:txBody>
          <a:bodyPr/>
          <a:lstStyle>
            <a:lvl1pPr marL="571500" indent="-571500">
              <a:defRPr sz="4000"/>
            </a:lvl1pPr>
            <a:lvl2pPr marL="1143000" indent="-571500">
              <a:defRPr sz="4000"/>
            </a:lvl2pPr>
            <a:lvl3pPr marL="1714500" indent="-571500">
              <a:defRPr sz="4000"/>
            </a:lvl3pPr>
            <a:lvl4pPr marL="2286000" indent="-571500">
              <a:defRPr sz="4000"/>
            </a:lvl4pPr>
            <a:lvl5pPr marL="2857500" indent="-571500">
              <a:defRPr sz="4000"/>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8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90" name="Abstract background with layers of red and white rectangles"/>
          <p:cNvSpPr/>
          <p:nvPr>
            <p:ph type="pic" idx="21"/>
          </p:nvPr>
        </p:nvSpPr>
        <p:spPr>
          <a:xfrm>
            <a:off x="1016000" y="-1333500"/>
            <a:ext cx="13970000" cy="15177823"/>
          </a:xfrm>
          <a:prstGeom prst="rect">
            <a:avLst/>
          </a:prstGeom>
        </p:spPr>
        <p:txBody>
          <a:bodyPr lIns="91439" tIns="45719" rIns="91439" bIns="45719">
            <a:noAutofit/>
          </a:bodyPr>
          <a:lstStyle/>
          <a:p>
            <a:pPr/>
          </a:p>
        </p:txBody>
      </p:sp>
      <p:sp>
        <p:nvSpPr>
          <p:cNvPr id="91" name="Abstract background with overlapping green and yellow shapes"/>
          <p:cNvSpPr/>
          <p:nvPr>
            <p:ph type="pic" sz="half" idx="22"/>
          </p:nvPr>
        </p:nvSpPr>
        <p:spPr>
          <a:xfrm>
            <a:off x="15240000" y="-1130300"/>
            <a:ext cx="9296400" cy="8034867"/>
          </a:xfrm>
          <a:prstGeom prst="rect">
            <a:avLst/>
          </a:prstGeom>
        </p:spPr>
        <p:txBody>
          <a:bodyPr lIns="91439" tIns="45719" rIns="91439" bIns="45719">
            <a:noAutofit/>
          </a:bodyPr>
          <a:lstStyle/>
          <a:p>
            <a:pPr/>
          </a:p>
        </p:txBody>
      </p:sp>
      <p:sp>
        <p:nvSpPr>
          <p:cNvPr id="92" name="Abstract background with overlapping blue, green, and white circles of different sizes"/>
          <p:cNvSpPr/>
          <p:nvPr>
            <p:ph type="pic" sz="half" idx="23"/>
          </p:nvPr>
        </p:nvSpPr>
        <p:spPr>
          <a:xfrm>
            <a:off x="15240000" y="5778500"/>
            <a:ext cx="8382000" cy="8382000"/>
          </a:xfrm>
          <a:prstGeom prst="rect">
            <a:avLst/>
          </a:prstGeom>
        </p:spPr>
        <p:txBody>
          <a:bodyPr lIns="91439" tIns="45719" rIns="91439" bIns="45719">
            <a:noAutofit/>
          </a:bodyPr>
          <a:lstStyle/>
          <a:p>
            <a:pPr/>
          </a:p>
        </p:txBody>
      </p:sp>
      <p:sp>
        <p:nvSpPr>
          <p:cNvPr id="93" name="Body Level One…"/>
          <p:cNvSpPr txBox="1"/>
          <p:nvPr>
            <p:ph type="body" sz="quarter" idx="1"/>
          </p:nvPr>
        </p:nvSpPr>
        <p:spPr>
          <a:xfrm>
            <a:off x="1016000" y="11137900"/>
            <a:ext cx="22352000" cy="1905000"/>
          </a:xfrm>
          <a:prstGeom prst="rect">
            <a:avLst/>
          </a:prstGeom>
        </p:spPr>
        <p:txBody>
          <a:bodyPr/>
          <a:lstStyle>
            <a:lvl1pPr marL="0" indent="0">
              <a:spcBef>
                <a:spcPts val="2000"/>
              </a:spcBef>
              <a:buSzTx/>
              <a:buFontTx/>
              <a:buNone/>
              <a:defRPr i="1" spc="39" sz="4000"/>
            </a:lvl1pPr>
            <a:lvl2pPr marL="0" indent="0">
              <a:spcBef>
                <a:spcPts val="2000"/>
              </a:spcBef>
              <a:buSzTx/>
              <a:buFontTx/>
              <a:buNone/>
              <a:defRPr i="1" spc="39" sz="4000"/>
            </a:lvl2pPr>
            <a:lvl3pPr marL="0" indent="0">
              <a:spcBef>
                <a:spcPts val="2000"/>
              </a:spcBef>
              <a:buSzTx/>
              <a:buFontTx/>
              <a:buNone/>
              <a:defRPr i="1" spc="39" sz="4000"/>
            </a:lvl3pPr>
            <a:lvl4pPr marL="0" indent="0">
              <a:spcBef>
                <a:spcPts val="2000"/>
              </a:spcBef>
              <a:buSzTx/>
              <a:buFontTx/>
              <a:buNone/>
              <a:defRPr i="1" spc="39" sz="4000"/>
            </a:lvl4pPr>
            <a:lvl5pPr marL="0" indent="0">
              <a:spcBef>
                <a:spcPts val="2000"/>
              </a:spcBef>
              <a:buSzTx/>
              <a:buFontTx/>
              <a:buNone/>
              <a:defRPr i="1" spc="39" sz="4000"/>
            </a:lvl5pPr>
          </a:lstStyle>
          <a:p>
            <a:pPr/>
            <a:r>
              <a:t>Body Level One</a:t>
            </a:r>
          </a:p>
          <a:p>
            <a:pPr lvl="1"/>
            <a:r>
              <a:t>Body Level Two</a:t>
            </a:r>
          </a:p>
          <a:p>
            <a:pPr lvl="2"/>
            <a:r>
              <a:t>Body Level Three</a:t>
            </a:r>
          </a:p>
          <a:p>
            <a:pPr lvl="3"/>
            <a:r>
              <a:t>Body Level Four</a:t>
            </a:r>
          </a:p>
          <a:p>
            <a:pPr lvl="4"/>
            <a:r>
              <a:t>Body Level Five</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016000" y="1016000"/>
            <a:ext cx="22352000" cy="101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1016000" y="2540000"/>
            <a:ext cx="22352000" cy="10160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22948900" y="12928600"/>
            <a:ext cx="419088" cy="469900"/>
          </a:xfrm>
          <a:prstGeom prst="rect">
            <a:avLst/>
          </a:prstGeom>
          <a:ln w="12700">
            <a:miter lim="400000"/>
          </a:ln>
        </p:spPr>
        <p:txBody>
          <a:bodyPr wrap="none" lIns="50800" tIns="50800" rIns="50800" bIns="50800">
            <a:spAutoFit/>
          </a:bodyPr>
          <a:lstStyle>
            <a:lvl1pPr algn="r">
              <a:spcBef>
                <a:spcPts val="0"/>
              </a:spcBef>
              <a:defRPr i="0" spc="0" sz="2500">
                <a:solidFill>
                  <a:srgbClr val="747676"/>
                </a:solidFill>
                <a:latin typeface="DIN Alternate Bold"/>
                <a:ea typeface="DIN Alternate Bold"/>
                <a:cs typeface="DIN Alternate Bold"/>
                <a:sym typeface="DIN Alternate Bold"/>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1pPr>
      <a:lvl2pPr marL="0" marR="0" indent="3429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2pPr>
      <a:lvl3pPr marL="0" marR="0" indent="6858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3pPr>
      <a:lvl4pPr marL="0" marR="0" indent="10287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4pPr>
      <a:lvl5pPr marL="0" marR="0" indent="13716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5pPr>
      <a:lvl6pPr marL="0" marR="0" indent="17145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6pPr>
      <a:lvl7pPr marL="0" marR="0" indent="20574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7pPr>
      <a:lvl8pPr marL="0" marR="0" indent="24003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8pPr>
      <a:lvl9pPr marL="0" marR="0" indent="2743200" algn="l" defTabSz="825500" rtl="0" latinLnBrk="0">
        <a:lnSpc>
          <a:spcPct val="100000"/>
        </a:lnSpc>
        <a:spcBef>
          <a:spcPts val="3300"/>
        </a:spcBef>
        <a:spcAft>
          <a:spcPts val="0"/>
        </a:spcAft>
        <a:buClrTx/>
        <a:buSzTx/>
        <a:buFontTx/>
        <a:buNone/>
        <a:tabLst/>
        <a:defRPr b="0" baseline="0" cap="all" i="0" spc="0" strike="noStrike" sz="7500" u="none">
          <a:solidFill>
            <a:srgbClr val="747676"/>
          </a:solidFill>
          <a:uFillTx/>
          <a:latin typeface="+mn-lt"/>
          <a:ea typeface="+mn-ea"/>
          <a:cs typeface="+mn-cs"/>
          <a:sym typeface="DIN Condensed Bold"/>
        </a:defRPr>
      </a:lvl9pPr>
    </p:titleStyle>
    <p:bodyStyle>
      <a:lvl1pPr marL="63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1pPr>
      <a:lvl2pPr marL="127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2pPr>
      <a:lvl3pPr marL="190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3pPr>
      <a:lvl4pPr marL="254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4pPr>
      <a:lvl5pPr marL="317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5pPr>
      <a:lvl6pPr marL="381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6pPr>
      <a:lvl7pPr marL="444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7pPr>
      <a:lvl8pPr marL="5080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8pPr>
      <a:lvl9pPr marL="5715000" marR="0" indent="-635000" algn="l" defTabSz="825500" rtl="0" latinLnBrk="0">
        <a:lnSpc>
          <a:spcPct val="100000"/>
        </a:lnSpc>
        <a:spcBef>
          <a:spcPts val="2500"/>
        </a:spcBef>
        <a:spcAft>
          <a:spcPts val="0"/>
        </a:spcAft>
        <a:buClrTx/>
        <a:buSzPct val="75000"/>
        <a:buFont typeface="Zapf Dingbats"/>
        <a:buChar char="➤"/>
        <a:tabLst/>
        <a:defRPr b="0" baseline="0" cap="none" i="0" spc="0" strike="noStrike" sz="4500" u="none">
          <a:solidFill>
            <a:srgbClr val="5C5C5C"/>
          </a:solidFill>
          <a:uFillTx/>
          <a:latin typeface="Iowan Old Style Roman"/>
          <a:ea typeface="Iowan Old Style Roman"/>
          <a:cs typeface="Iowan Old Style Roman"/>
          <a:sym typeface="Iowan Old Style Roman"/>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1pPr>
      <a:lvl2pPr marL="0" marR="0" indent="228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2pPr>
      <a:lvl3pPr marL="0" marR="0" indent="457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3pPr>
      <a:lvl4pPr marL="0" marR="0" indent="685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4pPr>
      <a:lvl5pPr marL="0" marR="0" indent="9144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5pPr>
      <a:lvl6pPr marL="0" marR="0" indent="11430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6pPr>
      <a:lvl7pPr marL="0" marR="0" indent="13716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7pPr>
      <a:lvl8pPr marL="0" marR="0" indent="16002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8pPr>
      <a:lvl9pPr marL="0" marR="0" indent="1828800" algn="r" defTabSz="825500" latinLnBrk="0">
        <a:lnSpc>
          <a:spcPct val="100000"/>
        </a:lnSpc>
        <a:spcBef>
          <a:spcPts val="0"/>
        </a:spcBef>
        <a:spcAft>
          <a:spcPts val="0"/>
        </a:spcAft>
        <a:buClrTx/>
        <a:buSzTx/>
        <a:buFontTx/>
        <a:buNone/>
        <a:tabLst/>
        <a:defRPr b="0" baseline="0" cap="none" i="0" spc="0" strike="noStrike" sz="2500" u="none">
          <a:solidFill>
            <a:schemeClr val="tx1"/>
          </a:solidFill>
          <a:uFillTx/>
          <a:latin typeface="+mn-lt"/>
          <a:ea typeface="+mn-ea"/>
          <a:cs typeface="+mn-cs"/>
          <a:sym typeface="DIN Alternate Bold"/>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 Id="rId3" Type="http://schemas.openxmlformats.org/officeDocument/2006/relationships/hyperlink" Target="https://public.tableau.com/views/Achievemnt3/revenuebytype?:language=en-US&amp;:display_count=n&amp;:origin=viz_share_link"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28" name="Line"/>
          <p:cNvSpPr/>
          <p:nvPr/>
        </p:nvSpPr>
        <p:spPr>
          <a:xfrm>
            <a:off x="1016000" y="7874000"/>
            <a:ext cx="22351997" cy="6"/>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29" name="Rockbuster Stealth Transitions to Online video rental service"/>
          <p:cNvSpPr txBox="1"/>
          <p:nvPr>
            <p:ph type="ctrTitle"/>
          </p:nvPr>
        </p:nvSpPr>
        <p:spPr>
          <a:xfrm>
            <a:off x="1016000" y="999132"/>
            <a:ext cx="22352000" cy="2045803"/>
          </a:xfrm>
          <a:prstGeom prst="rect">
            <a:avLst/>
          </a:prstGeom>
        </p:spPr>
        <p:txBody>
          <a:bodyPr/>
          <a:lstStyle>
            <a:lvl1pPr algn="l" defTabSz="457200">
              <a:lnSpc>
                <a:spcPct val="100000"/>
              </a:lnSpc>
              <a:spcBef>
                <a:spcPts val="1200"/>
              </a:spcBef>
              <a:defRPr b="1" cap="none" sz="6400">
                <a:solidFill>
                  <a:srgbClr val="263B50"/>
                </a:solidFill>
                <a:latin typeface="Times Roman"/>
                <a:ea typeface="Times Roman"/>
                <a:cs typeface="Times Roman"/>
                <a:sym typeface="Times Roman"/>
              </a:defRPr>
            </a:lvl1pPr>
          </a:lstStyle>
          <a:p>
            <a:pPr/>
            <a:r>
              <a:t>Rockbuster Stealth Transitions to Online video rental service</a:t>
            </a:r>
            <a:endParaRPr b="0" sz="1200">
              <a:solidFill>
                <a:srgbClr val="000000"/>
              </a:solidFill>
            </a:endParaRPr>
          </a:p>
        </p:txBody>
      </p:sp>
      <p:sp>
        <p:nvSpPr>
          <p:cNvPr id="130" name="-Ngawang Dhundup"/>
          <p:cNvSpPr txBox="1"/>
          <p:nvPr>
            <p:ph type="subTitle" sz="quarter" idx="1"/>
          </p:nvPr>
        </p:nvSpPr>
        <p:spPr>
          <a:xfrm>
            <a:off x="13280674" y="10286521"/>
            <a:ext cx="9576236" cy="1690187"/>
          </a:xfrm>
          <a:prstGeom prst="rect">
            <a:avLst/>
          </a:prstGeom>
        </p:spPr>
        <p:txBody>
          <a:bodyPr/>
          <a:lstStyle>
            <a:lvl1pPr>
              <a:defRPr>
                <a:solidFill>
                  <a:srgbClr val="FFFFFF"/>
                </a:solidFill>
              </a:defRPr>
            </a:lvl1pPr>
          </a:lstStyle>
          <a:p>
            <a:pPr/>
            <a:r>
              <a:t>-Ngawang Dhundup</a:t>
            </a:r>
          </a:p>
        </p:txBody>
      </p:sp>
      <p:pic>
        <p:nvPicPr>
          <p:cNvPr id="131" name="491-4916364_ninja-logo-design-png-clipart-png-download-ninja.png" descr="491-4916364_ninja-logo-design-png-clipart-png-download-ninja.png"/>
          <p:cNvPicPr>
            <a:picLocks noChangeAspect="1"/>
          </p:cNvPicPr>
          <p:nvPr/>
        </p:nvPicPr>
        <p:blipFill>
          <a:blip r:embed="rId2">
            <a:extLst/>
          </a:blip>
          <a:stretch>
            <a:fillRect/>
          </a:stretch>
        </p:blipFill>
        <p:spPr>
          <a:xfrm>
            <a:off x="6297651" y="4161832"/>
            <a:ext cx="5275777" cy="5392335"/>
          </a:xfrm>
          <a:prstGeom prst="rect">
            <a:avLst/>
          </a:prstGeom>
          <a:ln w="12700">
            <a:miter lim="400000"/>
          </a:ln>
        </p:spPr>
      </p:pic>
      <p:pic>
        <p:nvPicPr>
          <p:cNvPr id="132" name="Unknown.png" descr="Unknown.png"/>
          <p:cNvPicPr>
            <a:picLocks noChangeAspect="0"/>
          </p:cNvPicPr>
          <p:nvPr/>
        </p:nvPicPr>
        <p:blipFill>
          <a:blip r:embed="rId3">
            <a:extLst/>
          </a:blip>
          <a:stretch>
            <a:fillRect/>
          </a:stretch>
        </p:blipFill>
        <p:spPr>
          <a:xfrm>
            <a:off x="12382378" y="4151953"/>
            <a:ext cx="5270501" cy="53975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62"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63" name="Abstract background with layers of red and white rectangles" descr="Abstract background with layers of red and white rectangles"/>
          <p:cNvPicPr>
            <a:picLocks noChangeAspect="1"/>
          </p:cNvPicPr>
          <p:nvPr>
            <p:ph type="pic" idx="21"/>
          </p:nvPr>
        </p:nvPicPr>
        <p:blipFill>
          <a:blip r:embed="rId2">
            <a:extLst/>
          </a:blip>
          <a:srcRect l="20732" t="0" r="20732" b="0"/>
          <a:stretch>
            <a:fillRect/>
          </a:stretch>
        </p:blipFill>
        <p:spPr>
          <a:xfrm>
            <a:off x="0" y="0"/>
            <a:ext cx="12065000" cy="13716000"/>
          </a:xfrm>
          <a:prstGeom prst="rect">
            <a:avLst/>
          </a:prstGeom>
        </p:spPr>
      </p:pic>
      <p:sp>
        <p:nvSpPr>
          <p:cNvPr id="164" name="WRAP UP"/>
          <p:cNvSpPr txBox="1"/>
          <p:nvPr>
            <p:ph type="title"/>
          </p:nvPr>
        </p:nvSpPr>
        <p:spPr>
          <a:prstGeom prst="rect">
            <a:avLst/>
          </a:prstGeom>
        </p:spPr>
        <p:txBody>
          <a:bodyPr/>
          <a:lstStyle>
            <a:lvl1pPr algn="ctr" defTabSz="792479">
              <a:spcBef>
                <a:spcPts val="3100"/>
              </a:spcBef>
              <a:defRPr sz="7200">
                <a:solidFill>
                  <a:srgbClr val="000000"/>
                </a:solidFill>
              </a:defRPr>
            </a:lvl1pPr>
          </a:lstStyle>
          <a:p>
            <a:pPr/>
            <a:r>
              <a:t>WRAP UP</a:t>
            </a:r>
          </a:p>
        </p:txBody>
      </p:sp>
      <p:sp>
        <p:nvSpPr>
          <p:cNvPr id="165" name="MARKETING : Focus marketing towards Asian countries specifically India, since majority of our customers are based in that location.…"/>
          <p:cNvSpPr txBox="1"/>
          <p:nvPr>
            <p:ph type="body" sz="quarter" idx="1"/>
          </p:nvPr>
        </p:nvSpPr>
        <p:spPr>
          <a:xfrm>
            <a:off x="15030445" y="3332053"/>
            <a:ext cx="7331860" cy="8345079"/>
          </a:xfrm>
          <a:prstGeom prst="rect">
            <a:avLst/>
          </a:prstGeom>
        </p:spPr>
        <p:txBody>
          <a:bodyPr/>
          <a:lstStyle/>
          <a:p>
            <a:pPr>
              <a:defRPr>
                <a:solidFill>
                  <a:srgbClr val="FFFFFF"/>
                </a:solidFill>
              </a:defRPr>
            </a:pPr>
            <a:r>
              <a:t>MARKETING :</a:t>
            </a:r>
            <a:br/>
            <a:r>
              <a:t>Focus marketing towards Asian countries specifically India, since majority of our customers are based in that location.</a:t>
            </a:r>
          </a:p>
          <a:p>
            <a:pPr>
              <a:defRPr>
                <a:solidFill>
                  <a:srgbClr val="FFFFFF"/>
                </a:solidFill>
              </a:defRPr>
            </a:pPr>
            <a:r>
              <a:t>RESEARCH :</a:t>
            </a:r>
            <a:br/>
            <a:r>
              <a:t>Use the top 5 customer profiles to research what films, and categories are driving Rockbusters revenue. </a:t>
            </a:r>
          </a:p>
        </p:txBody>
      </p:sp>
      <p:sp>
        <p:nvSpPr>
          <p:cNvPr id="166" name="Archery"/>
          <p:cNvSpPr/>
          <p:nvPr/>
        </p:nvSpPr>
        <p:spPr>
          <a:xfrm>
            <a:off x="13214122" y="3116026"/>
            <a:ext cx="1425596" cy="14255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1252"/>
                </a:moveTo>
                <a:cubicBezTo>
                  <a:pt x="16065" y="1252"/>
                  <a:pt x="20348" y="5536"/>
                  <a:pt x="20348" y="10800"/>
                </a:cubicBezTo>
                <a:cubicBezTo>
                  <a:pt x="20348" y="16065"/>
                  <a:pt x="16064" y="20348"/>
                  <a:pt x="10800" y="20348"/>
                </a:cubicBezTo>
                <a:cubicBezTo>
                  <a:pt x="5536" y="20348"/>
                  <a:pt x="1252" y="16065"/>
                  <a:pt x="1252" y="10800"/>
                </a:cubicBezTo>
                <a:cubicBezTo>
                  <a:pt x="1252" y="5536"/>
                  <a:pt x="5535" y="1252"/>
                  <a:pt x="10800" y="1252"/>
                </a:cubicBezTo>
                <a:close/>
                <a:moveTo>
                  <a:pt x="10800" y="1520"/>
                </a:moveTo>
                <a:cubicBezTo>
                  <a:pt x="5684" y="1520"/>
                  <a:pt x="1520" y="5684"/>
                  <a:pt x="1520" y="10800"/>
                </a:cubicBezTo>
                <a:cubicBezTo>
                  <a:pt x="1520" y="15916"/>
                  <a:pt x="5684" y="20080"/>
                  <a:pt x="10800" y="20080"/>
                </a:cubicBezTo>
                <a:cubicBezTo>
                  <a:pt x="15916" y="20080"/>
                  <a:pt x="20078" y="15916"/>
                  <a:pt x="20078" y="10800"/>
                </a:cubicBezTo>
                <a:cubicBezTo>
                  <a:pt x="20078" y="5684"/>
                  <a:pt x="15916" y="1520"/>
                  <a:pt x="10800" y="1520"/>
                </a:cubicBezTo>
                <a:close/>
                <a:moveTo>
                  <a:pt x="10800" y="2810"/>
                </a:moveTo>
                <a:cubicBezTo>
                  <a:pt x="15213" y="2810"/>
                  <a:pt x="18789" y="6387"/>
                  <a:pt x="18789" y="10800"/>
                </a:cubicBezTo>
                <a:cubicBezTo>
                  <a:pt x="18789" y="15213"/>
                  <a:pt x="15213" y="18790"/>
                  <a:pt x="10800" y="18790"/>
                </a:cubicBezTo>
                <a:cubicBezTo>
                  <a:pt x="6387" y="18790"/>
                  <a:pt x="2810" y="15213"/>
                  <a:pt x="2810" y="10800"/>
                </a:cubicBezTo>
                <a:cubicBezTo>
                  <a:pt x="2810" y="6387"/>
                  <a:pt x="6387" y="2810"/>
                  <a:pt x="10800" y="2810"/>
                </a:cubicBezTo>
                <a:close/>
                <a:moveTo>
                  <a:pt x="10800" y="4855"/>
                </a:moveTo>
                <a:cubicBezTo>
                  <a:pt x="7517" y="4855"/>
                  <a:pt x="4855" y="7517"/>
                  <a:pt x="4855" y="10800"/>
                </a:cubicBezTo>
                <a:cubicBezTo>
                  <a:pt x="4855" y="14083"/>
                  <a:pt x="7517" y="16745"/>
                  <a:pt x="10800" y="16745"/>
                </a:cubicBezTo>
                <a:cubicBezTo>
                  <a:pt x="14083" y="16745"/>
                  <a:pt x="16743" y="14083"/>
                  <a:pt x="16743" y="10800"/>
                </a:cubicBezTo>
                <a:cubicBezTo>
                  <a:pt x="16743" y="7517"/>
                  <a:pt x="14083" y="4855"/>
                  <a:pt x="10800" y="4855"/>
                </a:cubicBezTo>
                <a:close/>
                <a:moveTo>
                  <a:pt x="10800" y="6664"/>
                </a:moveTo>
                <a:cubicBezTo>
                  <a:pt x="13085" y="6664"/>
                  <a:pt x="14936" y="8515"/>
                  <a:pt x="14936" y="10800"/>
                </a:cubicBezTo>
                <a:cubicBezTo>
                  <a:pt x="14936" y="13085"/>
                  <a:pt x="13085" y="14936"/>
                  <a:pt x="10800" y="14936"/>
                </a:cubicBezTo>
                <a:cubicBezTo>
                  <a:pt x="8515" y="14936"/>
                  <a:pt x="6662" y="13085"/>
                  <a:pt x="6662" y="10800"/>
                </a:cubicBezTo>
                <a:cubicBezTo>
                  <a:pt x="6662" y="8515"/>
                  <a:pt x="8515" y="6664"/>
                  <a:pt x="10800" y="6664"/>
                </a:cubicBezTo>
                <a:close/>
                <a:moveTo>
                  <a:pt x="10800" y="8755"/>
                </a:moveTo>
                <a:cubicBezTo>
                  <a:pt x="10276" y="8755"/>
                  <a:pt x="9752" y="8954"/>
                  <a:pt x="9352" y="9354"/>
                </a:cubicBezTo>
                <a:cubicBezTo>
                  <a:pt x="8553" y="10153"/>
                  <a:pt x="8553" y="11447"/>
                  <a:pt x="9352" y="12246"/>
                </a:cubicBezTo>
                <a:cubicBezTo>
                  <a:pt x="10151" y="13045"/>
                  <a:pt x="11447" y="13045"/>
                  <a:pt x="12246" y="12246"/>
                </a:cubicBezTo>
                <a:cubicBezTo>
                  <a:pt x="13045" y="11447"/>
                  <a:pt x="13045" y="10153"/>
                  <a:pt x="12246" y="9354"/>
                </a:cubicBezTo>
                <a:cubicBezTo>
                  <a:pt x="11847" y="8954"/>
                  <a:pt x="11324" y="8755"/>
                  <a:pt x="10800" y="8755"/>
                </a:cubicBezTo>
                <a:close/>
              </a:path>
            </a:pathLst>
          </a:custGeom>
          <a:solidFill>
            <a:schemeClr val="accent1">
              <a:hueOff val="-522454"/>
              <a:satOff val="1153"/>
              <a:lumOff val="13444"/>
            </a:schemeClr>
          </a:solidFill>
          <a:ln w="12700">
            <a:miter lim="400000"/>
          </a:ln>
        </p:spPr>
        <p:txBody>
          <a:bodyPr lIns="50800" tIns="50800" rIns="50800" bIns="50800" anchor="ctr"/>
          <a:lstStyle/>
          <a:p>
            <a:pPr algn="ctr">
              <a:spcBef>
                <a:spcPts val="0"/>
              </a:spcBef>
              <a:defRPr i="0" spc="0" sz="3500">
                <a:solidFill>
                  <a:srgbClr val="FFFFFF"/>
                </a:solidFill>
                <a:latin typeface="DIN Alternate Bold"/>
                <a:ea typeface="DIN Alternate Bold"/>
                <a:cs typeface="DIN Alternate Bold"/>
                <a:sym typeface="DIN Alternate Bold"/>
              </a:defRPr>
            </a:pPr>
          </a:p>
        </p:txBody>
      </p:sp>
      <p:sp>
        <p:nvSpPr>
          <p:cNvPr id="167" name="Microscope"/>
          <p:cNvSpPr/>
          <p:nvPr/>
        </p:nvSpPr>
        <p:spPr>
          <a:xfrm>
            <a:off x="13420811" y="7529949"/>
            <a:ext cx="1012216" cy="1449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758" y="0"/>
                </a:moveTo>
                <a:lnTo>
                  <a:pt x="5450" y="778"/>
                </a:lnTo>
                <a:lnTo>
                  <a:pt x="6641" y="3247"/>
                </a:lnTo>
                <a:lnTo>
                  <a:pt x="5792" y="3446"/>
                </a:lnTo>
                <a:lnTo>
                  <a:pt x="6104" y="4092"/>
                </a:lnTo>
                <a:cubicBezTo>
                  <a:pt x="6260" y="4416"/>
                  <a:pt x="6045" y="4765"/>
                  <a:pt x="5610" y="4922"/>
                </a:cubicBezTo>
                <a:cubicBezTo>
                  <a:pt x="2282" y="6123"/>
                  <a:pt x="0" y="8548"/>
                  <a:pt x="0" y="11338"/>
                </a:cubicBezTo>
                <a:cubicBezTo>
                  <a:pt x="0" y="13653"/>
                  <a:pt x="1568" y="15716"/>
                  <a:pt x="4002" y="17038"/>
                </a:cubicBezTo>
                <a:cubicBezTo>
                  <a:pt x="4586" y="17355"/>
                  <a:pt x="4834" y="17888"/>
                  <a:pt x="4600" y="18378"/>
                </a:cubicBezTo>
                <a:lnTo>
                  <a:pt x="4184" y="19249"/>
                </a:lnTo>
                <a:lnTo>
                  <a:pt x="1504" y="19249"/>
                </a:lnTo>
                <a:lnTo>
                  <a:pt x="383" y="21600"/>
                </a:lnTo>
                <a:lnTo>
                  <a:pt x="21600" y="21600"/>
                </a:lnTo>
                <a:lnTo>
                  <a:pt x="20479" y="19249"/>
                </a:lnTo>
                <a:lnTo>
                  <a:pt x="11598" y="19249"/>
                </a:lnTo>
                <a:lnTo>
                  <a:pt x="10562" y="17077"/>
                </a:lnTo>
                <a:lnTo>
                  <a:pt x="11571" y="16839"/>
                </a:lnTo>
                <a:lnTo>
                  <a:pt x="11765" y="17236"/>
                </a:lnTo>
                <a:cubicBezTo>
                  <a:pt x="11884" y="17482"/>
                  <a:pt x="13400" y="17349"/>
                  <a:pt x="15152" y="16937"/>
                </a:cubicBezTo>
                <a:cubicBezTo>
                  <a:pt x="16905" y="16524"/>
                  <a:pt x="18230" y="15990"/>
                  <a:pt x="18111" y="15743"/>
                </a:cubicBezTo>
                <a:lnTo>
                  <a:pt x="17339" y="14141"/>
                </a:lnTo>
                <a:lnTo>
                  <a:pt x="9985" y="15870"/>
                </a:lnTo>
                <a:lnTo>
                  <a:pt x="9392" y="14628"/>
                </a:lnTo>
                <a:lnTo>
                  <a:pt x="18738" y="12430"/>
                </a:lnTo>
                <a:lnTo>
                  <a:pt x="18157" y="11225"/>
                </a:lnTo>
                <a:lnTo>
                  <a:pt x="8816" y="13422"/>
                </a:lnTo>
                <a:cubicBezTo>
                  <a:pt x="8484" y="12824"/>
                  <a:pt x="7243" y="12835"/>
                  <a:pt x="6947" y="13456"/>
                </a:cubicBezTo>
                <a:lnTo>
                  <a:pt x="6503" y="14386"/>
                </a:lnTo>
                <a:cubicBezTo>
                  <a:pt x="6304" y="14804"/>
                  <a:pt x="5529" y="14924"/>
                  <a:pt x="5109" y="14596"/>
                </a:cubicBezTo>
                <a:cubicBezTo>
                  <a:pt x="4000" y="13729"/>
                  <a:pt x="3324" y="12589"/>
                  <a:pt x="3324" y="11338"/>
                </a:cubicBezTo>
                <a:cubicBezTo>
                  <a:pt x="3324" y="9736"/>
                  <a:pt x="4435" y="8310"/>
                  <a:pt x="6145" y="7417"/>
                </a:cubicBezTo>
                <a:cubicBezTo>
                  <a:pt x="6760" y="7095"/>
                  <a:pt x="7648" y="7292"/>
                  <a:pt x="7893" y="7801"/>
                </a:cubicBezTo>
                <a:lnTo>
                  <a:pt x="8198" y="8499"/>
                </a:lnTo>
                <a:cubicBezTo>
                  <a:pt x="7412" y="8705"/>
                  <a:pt x="6996" y="9308"/>
                  <a:pt x="7266" y="9868"/>
                </a:cubicBezTo>
                <a:lnTo>
                  <a:pt x="7411" y="10170"/>
                </a:lnTo>
                <a:lnTo>
                  <a:pt x="10048" y="9550"/>
                </a:lnTo>
                <a:lnTo>
                  <a:pt x="11155" y="11844"/>
                </a:lnTo>
                <a:lnTo>
                  <a:pt x="13852" y="11208"/>
                </a:lnTo>
                <a:lnTo>
                  <a:pt x="12745" y="8916"/>
                </a:lnTo>
                <a:lnTo>
                  <a:pt x="15302" y="8314"/>
                </a:lnTo>
                <a:lnTo>
                  <a:pt x="15157" y="8012"/>
                </a:lnTo>
                <a:cubicBezTo>
                  <a:pt x="14886" y="7450"/>
                  <a:pt x="14024" y="7146"/>
                  <a:pt x="13218" y="7317"/>
                </a:cubicBezTo>
                <a:lnTo>
                  <a:pt x="10821" y="2265"/>
                </a:lnTo>
                <a:lnTo>
                  <a:pt x="9949" y="2469"/>
                </a:lnTo>
                <a:lnTo>
                  <a:pt x="8758" y="0"/>
                </a:lnTo>
                <a:close/>
                <a:moveTo>
                  <a:pt x="7777" y="15736"/>
                </a:moveTo>
                <a:cubicBezTo>
                  <a:pt x="8266" y="15736"/>
                  <a:pt x="8661" y="16014"/>
                  <a:pt x="8661" y="16355"/>
                </a:cubicBezTo>
                <a:cubicBezTo>
                  <a:pt x="8661" y="16696"/>
                  <a:pt x="8266" y="16972"/>
                  <a:pt x="7777" y="16972"/>
                </a:cubicBezTo>
                <a:cubicBezTo>
                  <a:pt x="7288" y="16972"/>
                  <a:pt x="6891" y="16696"/>
                  <a:pt x="6891" y="16355"/>
                </a:cubicBezTo>
                <a:cubicBezTo>
                  <a:pt x="6891" y="16014"/>
                  <a:pt x="7288" y="15736"/>
                  <a:pt x="7777" y="15736"/>
                </a:cubicBezTo>
                <a:close/>
              </a:path>
            </a:pathLst>
          </a:custGeom>
          <a:solidFill>
            <a:schemeClr val="accent1">
              <a:hueOff val="-522454"/>
              <a:satOff val="1153"/>
              <a:lumOff val="13444"/>
            </a:schemeClr>
          </a:solidFill>
          <a:ln w="12700">
            <a:miter lim="400000"/>
          </a:ln>
        </p:spPr>
        <p:txBody>
          <a:bodyPr lIns="50800" tIns="50800" rIns="50800" bIns="50800" anchor="ctr"/>
          <a:lstStyle/>
          <a:p>
            <a:pPr algn="ctr">
              <a:spcBef>
                <a:spcPts val="0"/>
              </a:spcBef>
              <a:defRPr i="0" spc="0" sz="3500">
                <a:solidFill>
                  <a:srgbClr val="FFFFFF"/>
                </a:solidFill>
                <a:latin typeface="DIN Alternate Bold"/>
                <a:ea typeface="DIN Alternate Bold"/>
                <a:cs typeface="DIN Alternate Bold"/>
                <a:sym typeface="DIN Alternate Bold"/>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69" name="Line"/>
          <p:cNvSpPr/>
          <p:nvPr/>
        </p:nvSpPr>
        <p:spPr>
          <a:xfrm>
            <a:off x="1790880" y="4915441"/>
            <a:ext cx="12090401"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70" name="Abstract background with overlapping blue, green, and white circles of different sizes" descr="Abstract background with overlapping blue, green, and white circles of different sizes"/>
          <p:cNvPicPr>
            <a:picLocks noChangeAspect="1"/>
          </p:cNvPicPr>
          <p:nvPr>
            <p:ph type="pic" idx="21"/>
          </p:nvPr>
        </p:nvPicPr>
        <p:blipFill>
          <a:blip r:embed="rId2">
            <a:extLst/>
          </a:blip>
          <a:srcRect l="13035" t="820" r="13309" b="729"/>
          <a:stretch>
            <a:fillRect/>
          </a:stretch>
        </p:blipFill>
        <p:spPr>
          <a:xfrm>
            <a:off x="14122400" y="0"/>
            <a:ext cx="10261600" cy="13716000"/>
          </a:xfrm>
          <a:prstGeom prst="rect">
            <a:avLst/>
          </a:prstGeom>
        </p:spPr>
      </p:pic>
      <p:sp>
        <p:nvSpPr>
          <p:cNvPr id="171" name="Thank you"/>
          <p:cNvSpPr txBox="1"/>
          <p:nvPr>
            <p:ph type="title"/>
          </p:nvPr>
        </p:nvSpPr>
        <p:spPr>
          <a:xfrm>
            <a:off x="1790880" y="1428987"/>
            <a:ext cx="12090401" cy="3488026"/>
          </a:xfrm>
          <a:prstGeom prst="rect">
            <a:avLst/>
          </a:prstGeom>
        </p:spPr>
        <p:txBody>
          <a:bodyPr/>
          <a:lstStyle>
            <a:lvl1pPr>
              <a:defRPr>
                <a:solidFill>
                  <a:srgbClr val="000000"/>
                </a:solidFill>
              </a:defRPr>
            </a:lvl1pPr>
          </a:lstStyle>
          <a:p>
            <a:pPr/>
            <a:r>
              <a:t>Thank you</a:t>
            </a:r>
          </a:p>
        </p:txBody>
      </p:sp>
      <p:sp>
        <p:nvSpPr>
          <p:cNvPr id="172" name="Ngawang Dhundup…"/>
          <p:cNvSpPr txBox="1"/>
          <p:nvPr>
            <p:ph type="body" sz="quarter" idx="1"/>
          </p:nvPr>
        </p:nvSpPr>
        <p:spPr>
          <a:xfrm>
            <a:off x="1790880" y="6058920"/>
            <a:ext cx="12090401" cy="4613202"/>
          </a:xfrm>
          <a:prstGeom prst="rect">
            <a:avLst/>
          </a:prstGeom>
        </p:spPr>
        <p:txBody>
          <a:bodyPr/>
          <a:lstStyle/>
          <a:p>
            <a:pPr>
              <a:defRPr>
                <a:solidFill>
                  <a:srgbClr val="FFFFFF"/>
                </a:solidFill>
              </a:defRPr>
            </a:pPr>
            <a:r>
              <a:t>Ngawang Dhundup</a:t>
            </a:r>
          </a:p>
          <a:p>
            <a:pPr>
              <a:defRPr>
                <a:solidFill>
                  <a:srgbClr val="FFFFFF"/>
                </a:solidFill>
              </a:defRPr>
            </a:pPr>
            <a:r>
              <a:t>Insert email</a:t>
            </a:r>
          </a:p>
          <a:p>
            <a:pPr>
              <a:defRPr>
                <a:solidFill>
                  <a:srgbClr val="FFFFFF"/>
                </a:solidFill>
              </a:defRPr>
            </a:pPr>
            <a:r>
              <a:rPr u="sng">
                <a:hlinkClick r:id="rId3" invalidUrl="" action="" tgtFrame="" tooltip="" history="1" highlightClick="0" endSnd="0"/>
              </a:rPr>
              <a:t>Tableau Link</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34" name="Line"/>
          <p:cNvSpPr/>
          <p:nvPr/>
        </p:nvSpPr>
        <p:spPr>
          <a:xfrm>
            <a:off x="13208000" y="2222500"/>
            <a:ext cx="10160000" cy="3"/>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pic>
        <p:nvPicPr>
          <p:cNvPr id="135" name="Abstract background with layers of red and white rectangles" descr="Abstract background with layers of red and white rectangles"/>
          <p:cNvPicPr>
            <a:picLocks noChangeAspect="1"/>
          </p:cNvPicPr>
          <p:nvPr>
            <p:ph type="pic" idx="21"/>
          </p:nvPr>
        </p:nvPicPr>
        <p:blipFill>
          <a:blip r:embed="rId2">
            <a:extLst/>
          </a:blip>
          <a:srcRect l="2734" t="755" r="10665" b="8629"/>
          <a:stretch>
            <a:fillRect/>
          </a:stretch>
        </p:blipFill>
        <p:spPr>
          <a:xfrm>
            <a:off x="0" y="0"/>
            <a:ext cx="12065000" cy="13716000"/>
          </a:xfrm>
          <a:prstGeom prst="rect">
            <a:avLst/>
          </a:prstGeom>
        </p:spPr>
      </p:pic>
      <p:sp>
        <p:nvSpPr>
          <p:cNvPr id="136" name="Background"/>
          <p:cNvSpPr txBox="1"/>
          <p:nvPr>
            <p:ph type="title"/>
          </p:nvPr>
        </p:nvSpPr>
        <p:spPr>
          <a:prstGeom prst="rect">
            <a:avLst/>
          </a:prstGeom>
        </p:spPr>
        <p:txBody>
          <a:bodyPr/>
          <a:lstStyle>
            <a:lvl1pPr algn="ctr" defTabSz="792479">
              <a:spcBef>
                <a:spcPts val="3100"/>
              </a:spcBef>
              <a:defRPr sz="7200">
                <a:solidFill>
                  <a:srgbClr val="000000"/>
                </a:solidFill>
              </a:defRPr>
            </a:lvl1pPr>
          </a:lstStyle>
          <a:p>
            <a:pPr/>
            <a:r>
              <a:t>Background</a:t>
            </a:r>
          </a:p>
        </p:txBody>
      </p:sp>
      <p:sp>
        <p:nvSpPr>
          <p:cNvPr id="137" name="Rockbuster Stealth LLC is a movie rental company that used to have stores around the world. Facing stiff competition from streaming services such as Netflix and Amazon Prime, the Rockbuster Stealth management team is planning to use its existing movie li"/>
          <p:cNvSpPr txBox="1"/>
          <p:nvPr>
            <p:ph type="body" sz="half" idx="1"/>
          </p:nvPr>
        </p:nvSpPr>
        <p:spPr>
          <a:prstGeom prst="rect">
            <a:avLst/>
          </a:prstGeom>
        </p:spPr>
        <p:txBody>
          <a:bodyPr/>
          <a:lstStyle>
            <a:lvl1pPr marL="0" indent="0">
              <a:buSzTx/>
              <a:buFontTx/>
              <a:buNone/>
              <a:defRPr sz="4500">
                <a:solidFill>
                  <a:srgbClr val="FFFFFF"/>
                </a:solidFill>
              </a:defRPr>
            </a:lvl1pPr>
          </a:lstStyle>
          <a:p>
            <a:pPr/>
            <a:r>
              <a:t>Rockbuster Stealth LLC is a movie rental company that used to have stores around the world. Facing stiff competition from streaming services such as Netflix and Amazon Prime, the Rockbuster Stealth management team is planning to use its existing movie licenses to launch an online video rental service in order to stay competitive.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39" name="Line"/>
          <p:cNvSpPr/>
          <p:nvPr/>
        </p:nvSpPr>
        <p:spPr>
          <a:xfrm>
            <a:off x="1016000" y="2222500"/>
            <a:ext cx="22352000" cy="5"/>
          </a:xfrm>
          <a:prstGeom prst="line">
            <a:avLst/>
          </a:prstGeom>
          <a:ln w="38100" cap="rnd">
            <a:solidFill>
              <a:srgbClr val="747676"/>
            </a:solidFill>
            <a:custDash>
              <a:ds d="100000" sp="200000"/>
            </a:custDash>
          </a:ln>
        </p:spPr>
        <p:txBody>
          <a:bodyPr lIns="50800" tIns="50800" rIns="50800" bIns="50800" anchor="ctr"/>
          <a:lstStyle/>
          <a:p>
            <a:pPr defTabSz="457200">
              <a:spcBef>
                <a:spcPts val="0"/>
              </a:spcBef>
              <a:defRPr i="0" spc="0" sz="1200">
                <a:solidFill>
                  <a:srgbClr val="000000"/>
                </a:solidFill>
                <a:latin typeface="Helvetica"/>
                <a:ea typeface="Helvetica"/>
                <a:cs typeface="Helvetica"/>
                <a:sym typeface="Helvetica"/>
              </a:defRPr>
            </a:pPr>
          </a:p>
        </p:txBody>
      </p:sp>
      <p:sp>
        <p:nvSpPr>
          <p:cNvPr id="140" name="Which movies contributed the most/least to revenue gain?…"/>
          <p:cNvSpPr txBox="1"/>
          <p:nvPr>
            <p:ph type="body" idx="1"/>
          </p:nvPr>
        </p:nvSpPr>
        <p:spPr>
          <a:prstGeom prst="rect">
            <a:avLst/>
          </a:prstGeom>
        </p:spPr>
        <p:txBody>
          <a:bodyPr/>
          <a:lstStyle/>
          <a:p>
            <a:pPr>
              <a:defRPr>
                <a:solidFill>
                  <a:srgbClr val="FFFFFF"/>
                </a:solidFill>
              </a:defRPr>
            </a:pPr>
            <a:r>
              <a:t>Which movies contributed the most/least to revenue gain? </a:t>
            </a:r>
            <a:br/>
          </a:p>
          <a:p>
            <a:pPr>
              <a:defRPr>
                <a:solidFill>
                  <a:srgbClr val="FFFFFF"/>
                </a:solidFill>
              </a:defRPr>
            </a:pPr>
            <a:r>
              <a:t>What was the average rental duration for all videos? </a:t>
            </a:r>
            <a:br/>
          </a:p>
          <a:p>
            <a:pPr>
              <a:defRPr>
                <a:solidFill>
                  <a:srgbClr val="FFFFFF"/>
                </a:solidFill>
              </a:defRPr>
            </a:pPr>
            <a:r>
              <a:t>Which countries are Rockbuster customers based in? </a:t>
            </a:r>
            <a:br/>
          </a:p>
          <a:p>
            <a:pPr>
              <a:defRPr>
                <a:solidFill>
                  <a:srgbClr val="FFFFFF"/>
                </a:solidFill>
              </a:defRPr>
            </a:pPr>
            <a:r>
              <a:t>Where are customers with a high lifetime value based? </a:t>
            </a:r>
            <a:br/>
          </a:p>
          <a:p>
            <a:pPr>
              <a:defRPr>
                <a:solidFill>
                  <a:srgbClr val="FFFFFF"/>
                </a:solidFill>
              </a:defRPr>
            </a:pPr>
            <a:r>
              <a:t>Do sales figures vary between geographic regions? </a:t>
            </a:r>
          </a:p>
        </p:txBody>
      </p:sp>
      <p:sp>
        <p:nvSpPr>
          <p:cNvPr id="141" name="KEY QUESTIONS &amp; OBJECTIVES"/>
          <p:cNvSpPr txBox="1"/>
          <p:nvPr>
            <p:ph type="title"/>
          </p:nvPr>
        </p:nvSpPr>
        <p:spPr>
          <a:xfrm>
            <a:off x="1016000" y="889004"/>
            <a:ext cx="22352000" cy="1016001"/>
          </a:xfrm>
          <a:prstGeom prst="rect">
            <a:avLst/>
          </a:prstGeom>
        </p:spPr>
        <p:txBody>
          <a:bodyPr/>
          <a:lstStyle>
            <a:lvl1pPr algn="ctr" defTabSz="792479">
              <a:spcBef>
                <a:spcPts val="3100"/>
              </a:spcBef>
              <a:defRPr sz="7200">
                <a:solidFill>
                  <a:srgbClr val="000000"/>
                </a:solidFill>
              </a:defRPr>
            </a:lvl1pPr>
          </a:lstStyle>
          <a:p>
            <a:pPr/>
            <a:r>
              <a:t>KEY QUESTIONS &amp; OBJECTIVES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graphicFrame>
        <p:nvGraphicFramePr>
          <p:cNvPr id="143" name="Table 1"/>
          <p:cNvGraphicFramePr/>
          <p:nvPr/>
        </p:nvGraphicFramePr>
        <p:xfrm>
          <a:off x="1022350" y="1784350"/>
          <a:ext cx="22352000" cy="10160000"/>
        </p:xfrm>
        <a:graphic xmlns:a="http://schemas.openxmlformats.org/drawingml/2006/main">
          <a:graphicData uri="http://schemas.openxmlformats.org/drawingml/2006/table">
            <a:tbl>
              <a:tblPr firstCol="0" firstRow="1" lastCol="0" lastRow="0" bandCol="0" bandRow="0" rtl="0">
                <a:tableStyleId>{EEE7283C-3CF3-47DC-8721-378D4A62B228}</a:tableStyleId>
              </a:tblPr>
              <a:tblGrid>
                <a:gridCol w="4467860"/>
                <a:gridCol w="4467860"/>
                <a:gridCol w="4467860"/>
                <a:gridCol w="4467860"/>
                <a:gridCol w="4467860"/>
              </a:tblGrid>
              <a:tr h="5073650">
                <a:tc>
                  <a:txBody>
                    <a:bodyPr/>
                    <a:lstStyle/>
                    <a:p>
                      <a:pPr algn="ctr" defTabSz="647700">
                        <a:defRPr sz="1800">
                          <a:solidFill>
                            <a:srgbClr val="000000"/>
                          </a:solidFill>
                        </a:defRPr>
                      </a:pPr>
                      <a:r>
                        <a:rPr sz="4200"/>
                        <a:t>Current Film 
Licenses</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2"/>
                      <a:srcRect l="0" t="0" r="0" b="0"/>
                      <a:tile tx="0" ty="0" sx="100000" sy="100000" flip="none" algn="tl"/>
                    </a:blipFill>
                  </a:tcPr>
                </a:tc>
                <a:tc>
                  <a:txBody>
                    <a:bodyPr/>
                    <a:lstStyle/>
                    <a:p>
                      <a:pPr algn="ctr" defTabSz="647700">
                        <a:defRPr sz="1800">
                          <a:solidFill>
                            <a:srgbClr val="000000"/>
                          </a:solidFill>
                        </a:defRPr>
                      </a:pPr>
                      <a:r>
                        <a:rPr sz="4200"/>
                        <a:t>Total Customers</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2"/>
                      <a:srcRect l="0" t="0" r="0" b="0"/>
                      <a:tile tx="0" ty="0" sx="100000" sy="100000" flip="none" algn="tl"/>
                    </a:blipFill>
                  </a:tcPr>
                </a:tc>
                <a:tc>
                  <a:txBody>
                    <a:bodyPr/>
                    <a:lstStyle/>
                    <a:p>
                      <a:pPr algn="ctr" defTabSz="647700">
                        <a:defRPr sz="1800">
                          <a:solidFill>
                            <a:srgbClr val="000000"/>
                          </a:solidFill>
                        </a:defRPr>
                      </a:pPr>
                      <a:r>
                        <a:rPr sz="4200"/>
                        <a:t>Countries &amp; Cities
currently in</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2"/>
                      <a:srcRect l="0" t="0" r="0" b="0"/>
                      <a:tile tx="0" ty="0" sx="100000" sy="100000" flip="none" algn="tl"/>
                    </a:blipFill>
                  </a:tcPr>
                </a:tc>
                <a:tc>
                  <a:txBody>
                    <a:bodyPr/>
                    <a:lstStyle/>
                    <a:p>
                      <a:pPr algn="ctr" defTabSz="647700">
                        <a:defRPr sz="1800">
                          <a:solidFill>
                            <a:srgbClr val="000000"/>
                          </a:solidFill>
                        </a:defRPr>
                      </a:pPr>
                      <a:r>
                        <a:rPr sz="4200"/>
                        <a:t>Average Revenue
Per Rental</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2"/>
                      <a:srcRect l="0" t="0" r="0" b="0"/>
                      <a:tile tx="0" ty="0" sx="100000" sy="100000" flip="none" algn="tl"/>
                    </a:blipFill>
                  </a:tcPr>
                </a:tc>
                <a:tc>
                  <a:txBody>
                    <a:bodyPr/>
                    <a:lstStyle/>
                    <a:p>
                      <a:pPr algn="ctr" defTabSz="647700">
                        <a:defRPr sz="1800">
                          <a:solidFill>
                            <a:srgbClr val="000000"/>
                          </a:solidFill>
                        </a:defRPr>
                      </a:pPr>
                      <a:r>
                        <a:rPr sz="4200"/>
                        <a:t>Average 
Rental Duration</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2"/>
                      <a:srcRect l="0" t="0" r="0" b="0"/>
                      <a:tile tx="0" ty="0" sx="100000" sy="100000" flip="none" algn="tl"/>
                    </a:blipFill>
                  </a:tcPr>
                </a:tc>
              </a:tr>
              <a:tr h="5073650">
                <a:tc>
                  <a:txBody>
                    <a:bodyPr/>
                    <a:lstStyle/>
                    <a:p>
                      <a:pPr algn="ctr" defTabSz="647700">
                        <a:defRPr sz="1800">
                          <a:solidFill>
                            <a:srgbClr val="000000"/>
                          </a:solidFill>
                        </a:defRPr>
                      </a:pPr>
                      <a:r>
                        <a:rPr sz="4200">
                          <a:solidFill>
                            <a:srgbClr val="FFFFFF"/>
                          </a:solidFill>
                          <a:sym typeface="Iowan Old Style Roman"/>
                        </a:rPr>
                        <a:t>1000</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599</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109 Countries
600 Cities</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$2.98</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5 Days</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r>
            </a:tbl>
          </a:graphicData>
        </a:graphic>
      </p:graphicFrame>
      <p:sp>
        <p:nvSpPr>
          <p:cNvPr id="144" name="BRIEF OVERVIEW"/>
          <p:cNvSpPr txBox="1"/>
          <p:nvPr>
            <p:ph type="title" idx="4294967295"/>
          </p:nvPr>
        </p:nvSpPr>
        <p:spPr>
          <a:xfrm>
            <a:off x="1016000" y="521395"/>
            <a:ext cx="22352000" cy="1016001"/>
          </a:xfrm>
          <a:prstGeom prst="rect">
            <a:avLst/>
          </a:prstGeom>
        </p:spPr>
        <p:txBody>
          <a:bodyPr/>
          <a:lstStyle>
            <a:lvl1pPr algn="ctr" defTabSz="792479">
              <a:spcBef>
                <a:spcPts val="3100"/>
              </a:spcBef>
              <a:defRPr sz="7200">
                <a:solidFill>
                  <a:srgbClr val="000000"/>
                </a:solidFill>
              </a:defRPr>
            </a:lvl1pPr>
          </a:lstStyle>
          <a:p>
            <a:pPr/>
            <a:r>
              <a:t>BRIEF OVERVIEW</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46" name="BEST AND WORST FILMS BY REVENUE"/>
          <p:cNvSpPr txBox="1"/>
          <p:nvPr>
            <p:ph type="title" idx="4294967295"/>
          </p:nvPr>
        </p:nvSpPr>
        <p:spPr>
          <a:xfrm>
            <a:off x="1016000" y="702750"/>
            <a:ext cx="22352000" cy="1016001"/>
          </a:xfrm>
          <a:prstGeom prst="rect">
            <a:avLst/>
          </a:prstGeom>
        </p:spPr>
        <p:txBody>
          <a:bodyPr/>
          <a:lstStyle>
            <a:lvl1pPr algn="ctr" defTabSz="792479">
              <a:spcBef>
                <a:spcPts val="3100"/>
              </a:spcBef>
              <a:defRPr sz="7200">
                <a:solidFill>
                  <a:srgbClr val="000000"/>
                </a:solidFill>
              </a:defRPr>
            </a:lvl1pPr>
          </a:lstStyle>
          <a:p>
            <a:pPr/>
            <a:r>
              <a:t>BEST AND WORST FILMS BY REVENUE</a:t>
            </a:r>
          </a:p>
        </p:txBody>
      </p:sp>
      <p:pic>
        <p:nvPicPr>
          <p:cNvPr id="147" name="Film revenue.png" descr="Film revenue.png"/>
          <p:cNvPicPr>
            <a:picLocks noChangeAspect="1"/>
          </p:cNvPicPr>
          <p:nvPr/>
        </p:nvPicPr>
        <p:blipFill>
          <a:blip r:embed="rId2">
            <a:extLst/>
          </a:blip>
          <a:srcRect l="0" t="0" r="0" b="26263"/>
          <a:stretch>
            <a:fillRect/>
          </a:stretch>
        </p:blipFill>
        <p:spPr>
          <a:xfrm>
            <a:off x="1113133" y="2357614"/>
            <a:ext cx="22157487" cy="996795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49" name="Revenue by rating and Film Category"/>
          <p:cNvSpPr txBox="1"/>
          <p:nvPr>
            <p:ph type="title" idx="4294967295"/>
          </p:nvPr>
        </p:nvSpPr>
        <p:spPr>
          <a:xfrm>
            <a:off x="1016000" y="735724"/>
            <a:ext cx="22352000" cy="1016001"/>
          </a:xfrm>
          <a:prstGeom prst="rect">
            <a:avLst/>
          </a:prstGeom>
        </p:spPr>
        <p:txBody>
          <a:bodyPr/>
          <a:lstStyle>
            <a:lvl1pPr algn="ctr" defTabSz="792479">
              <a:spcBef>
                <a:spcPts val="3100"/>
              </a:spcBef>
              <a:defRPr sz="7200">
                <a:solidFill>
                  <a:srgbClr val="000000"/>
                </a:solidFill>
              </a:defRPr>
            </a:lvl1pPr>
          </a:lstStyle>
          <a:p>
            <a:pPr/>
            <a:r>
              <a:t>Revenue by rating and Film Category</a:t>
            </a:r>
          </a:p>
        </p:txBody>
      </p:sp>
      <p:pic>
        <p:nvPicPr>
          <p:cNvPr id="150" name="Image" descr="Image"/>
          <p:cNvPicPr>
            <a:picLocks noChangeAspect="1"/>
          </p:cNvPicPr>
          <p:nvPr/>
        </p:nvPicPr>
        <p:blipFill>
          <a:blip r:embed="rId2">
            <a:extLst/>
          </a:blip>
          <a:stretch>
            <a:fillRect/>
          </a:stretch>
        </p:blipFill>
        <p:spPr>
          <a:xfrm>
            <a:off x="2682081" y="2403072"/>
            <a:ext cx="19019872" cy="10698679"/>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sp>
        <p:nvSpPr>
          <p:cNvPr id="152" name="Top 10 countries by customer count"/>
          <p:cNvSpPr txBox="1"/>
          <p:nvPr>
            <p:ph type="title" idx="4294967295"/>
          </p:nvPr>
        </p:nvSpPr>
        <p:spPr>
          <a:prstGeom prst="rect">
            <a:avLst/>
          </a:prstGeom>
        </p:spPr>
        <p:txBody>
          <a:bodyPr/>
          <a:lstStyle>
            <a:lvl1pPr algn="ctr" defTabSz="792479">
              <a:spcBef>
                <a:spcPts val="3100"/>
              </a:spcBef>
              <a:defRPr sz="7200">
                <a:solidFill>
                  <a:srgbClr val="000000"/>
                </a:solidFill>
              </a:defRPr>
            </a:lvl1pPr>
          </a:lstStyle>
          <a:p>
            <a:pPr/>
            <a:r>
              <a:t>Top 10 countries by customer count</a:t>
            </a:r>
          </a:p>
        </p:txBody>
      </p:sp>
      <p:pic>
        <p:nvPicPr>
          <p:cNvPr id="153" name="country bar chart.png" descr="country bar chart.png"/>
          <p:cNvPicPr>
            <a:picLocks noChangeAspect="1"/>
          </p:cNvPicPr>
          <p:nvPr/>
        </p:nvPicPr>
        <p:blipFill>
          <a:blip r:embed="rId2">
            <a:extLst/>
          </a:blip>
          <a:srcRect l="0" t="0" r="0" b="0"/>
          <a:stretch>
            <a:fillRect/>
          </a:stretch>
        </p:blipFill>
        <p:spPr>
          <a:xfrm>
            <a:off x="362635" y="2363520"/>
            <a:ext cx="25103775" cy="3745086"/>
          </a:xfrm>
          <a:prstGeom prst="rect">
            <a:avLst/>
          </a:prstGeom>
          <a:ln w="12700">
            <a:miter lim="400000"/>
          </a:ln>
        </p:spPr>
      </p:pic>
      <p:graphicFrame>
        <p:nvGraphicFramePr>
          <p:cNvPr id="154" name="Table 1"/>
          <p:cNvGraphicFramePr/>
          <p:nvPr/>
        </p:nvGraphicFramePr>
        <p:xfrm>
          <a:off x="6216356" y="6859451"/>
          <a:ext cx="14640550" cy="5685371"/>
        </p:xfrm>
        <a:graphic xmlns:a="http://schemas.openxmlformats.org/drawingml/2006/main">
          <a:graphicData uri="http://schemas.openxmlformats.org/drawingml/2006/table">
            <a:tbl>
              <a:tblPr firstCol="1" firstRow="1" lastCol="0" lastRow="0" bandCol="0" bandRow="0" rtl="0">
                <a:tableStyleId>{EEE7283C-3CF3-47DC-8721-378D4A62B228}</a:tableStyleId>
              </a:tblPr>
              <a:tblGrid>
                <a:gridCol w="381000"/>
                <a:gridCol w="6117808"/>
                <a:gridCol w="711200"/>
                <a:gridCol w="5903001"/>
              </a:tblGrid>
              <a:tr h="945445">
                <a:tc gridSpan="4">
                  <a:txBody>
                    <a:bodyPr/>
                    <a:lstStyle/>
                    <a:p>
                      <a:pPr algn="ctr" defTabSz="647700">
                        <a:defRPr sz="1800">
                          <a:solidFill>
                            <a:srgbClr val="000000"/>
                          </a:solidFill>
                        </a:defRPr>
                      </a:pPr>
                      <a:r>
                        <a:rPr sz="4200">
                          <a:solidFill>
                            <a:srgbClr val="FFFFFF"/>
                          </a:solidFill>
                        </a:rPr>
                        <a:t>Top 10 Countries by Revenue</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3"/>
                      <a:srcRect l="0" t="0" r="0" b="0"/>
                      <a:tile tx="0" ty="0" sx="100000" sy="100000" flip="none" algn="tl"/>
                    </a:blipFill>
                  </a:tcPr>
                </a:tc>
                <a:tc hMerge="1">
                  <a:tcPr/>
                </a:tc>
                <a:tc hMerge="1">
                  <a:tcPr/>
                </a:tc>
                <a:tc hMerge="1">
                  <a:tcPr/>
                </a:tc>
              </a:tr>
              <a:tr h="945445">
                <a:tc>
                  <a:txBody>
                    <a:bodyPr/>
                    <a:lstStyle/>
                    <a:p>
                      <a:pPr algn="ctr" defTabSz="647700">
                        <a:defRPr sz="1800">
                          <a:solidFill>
                            <a:srgbClr val="000000"/>
                          </a:solidFill>
                        </a:defRPr>
                      </a:pPr>
                      <a:r>
                        <a:rPr sz="4200">
                          <a:solidFill>
                            <a:srgbClr val="FFFFFF"/>
                          </a:solidFill>
                        </a:rPr>
                        <a:t>1</a:t>
                      </a:r>
                    </a:p>
                  </a:txBody>
                  <a:tcPr marL="50800" marR="50800" marT="50800" marB="50800" anchor="ctr" anchorCtr="0" horzOverflow="overflow">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India</a:t>
                      </a:r>
                    </a:p>
                  </a:txBody>
                  <a:tcPr marL="50800" marR="50800" marT="50800" marB="50800" anchor="ctr" anchorCtr="0" horzOverflow="overflow">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6</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Brazil</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r>
              <a:tr h="945445">
                <a:tc>
                  <a:txBody>
                    <a:bodyPr/>
                    <a:lstStyle/>
                    <a:p>
                      <a:pPr algn="ctr" defTabSz="647700">
                        <a:defRPr sz="1800">
                          <a:solidFill>
                            <a:srgbClr val="000000"/>
                          </a:solidFill>
                        </a:defRPr>
                      </a:pPr>
                      <a:r>
                        <a:rPr sz="4200">
                          <a:solidFill>
                            <a:srgbClr val="FFFFFF"/>
                          </a:solidFill>
                        </a:rPr>
                        <a:t>2</a:t>
                      </a:r>
                    </a:p>
                  </a:txBody>
                  <a:tcPr marL="50800" marR="50800" marT="50800" marB="50800" anchor="ctr" anchorCtr="0" horzOverflow="overflow">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China</a:t>
                      </a:r>
                    </a:p>
                  </a:txBody>
                  <a:tcPr marL="50800" marR="50800" marT="50800" marB="50800" anchor="ctr" anchorCtr="0" horzOverflow="overflow">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7</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Russian Federation</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r>
              <a:tr h="945445">
                <a:tc>
                  <a:txBody>
                    <a:bodyPr/>
                    <a:lstStyle/>
                    <a:p>
                      <a:pPr algn="ctr" defTabSz="647700">
                        <a:defRPr sz="1800">
                          <a:solidFill>
                            <a:srgbClr val="000000"/>
                          </a:solidFill>
                        </a:defRPr>
                      </a:pPr>
                      <a:r>
                        <a:rPr sz="4200">
                          <a:solidFill>
                            <a:srgbClr val="FFFFFF"/>
                          </a:solidFill>
                        </a:rPr>
                        <a:t>3</a:t>
                      </a:r>
                    </a:p>
                  </a:txBody>
                  <a:tcPr marL="50800" marR="50800" marT="50800" marB="50800" anchor="ctr" anchorCtr="0" horzOverflow="overflow">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United States</a:t>
                      </a:r>
                    </a:p>
                  </a:txBody>
                  <a:tcPr marL="50800" marR="50800" marT="50800" marB="50800" anchor="ctr" anchorCtr="0" horzOverflow="overflow">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8</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Phillipines</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r>
              <a:tr h="945445">
                <a:tc>
                  <a:txBody>
                    <a:bodyPr/>
                    <a:lstStyle/>
                    <a:p>
                      <a:pPr algn="ctr" defTabSz="647700">
                        <a:defRPr sz="1800">
                          <a:solidFill>
                            <a:srgbClr val="000000"/>
                          </a:solidFill>
                        </a:defRPr>
                      </a:pPr>
                      <a:r>
                        <a:rPr sz="4200">
                          <a:solidFill>
                            <a:srgbClr val="FFFFFF"/>
                          </a:solidFill>
                        </a:rPr>
                        <a:t>4</a:t>
                      </a:r>
                    </a:p>
                  </a:txBody>
                  <a:tcPr marL="50800" marR="50800" marT="50800" marB="50800" anchor="ctr" anchorCtr="0" horzOverflow="overflow">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Japan</a:t>
                      </a:r>
                    </a:p>
                  </a:txBody>
                  <a:tcPr marL="50800" marR="50800" marT="50800" marB="50800" anchor="ctr" anchorCtr="0" horzOverflow="overflow">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9</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Turkey</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r>
              <a:tr h="945445">
                <a:tc>
                  <a:txBody>
                    <a:bodyPr/>
                    <a:lstStyle/>
                    <a:p>
                      <a:pPr algn="ctr" defTabSz="647700">
                        <a:defRPr sz="1800">
                          <a:solidFill>
                            <a:srgbClr val="000000"/>
                          </a:solidFill>
                        </a:defRPr>
                      </a:pPr>
                      <a:r>
                        <a:rPr sz="4200">
                          <a:solidFill>
                            <a:srgbClr val="FFFFFF"/>
                          </a:solidFill>
                        </a:rPr>
                        <a:t>5</a:t>
                      </a:r>
                    </a:p>
                  </a:txBody>
                  <a:tcPr marL="50800" marR="50800" marT="50800" marB="50800" anchor="ctr" anchorCtr="0" horzOverflow="overflow">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Mexico</a:t>
                      </a:r>
                    </a:p>
                  </a:txBody>
                  <a:tcPr marL="50800" marR="50800" marT="50800" marB="50800" anchor="ctr" anchorCtr="0" horzOverflow="overflow">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10</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c>
                  <a:txBody>
                    <a:bodyPr/>
                    <a:lstStyle/>
                    <a:p>
                      <a:pPr algn="ctr" defTabSz="647700">
                        <a:defRPr sz="1800">
                          <a:solidFill>
                            <a:srgbClr val="000000"/>
                          </a:solidFill>
                        </a:defRPr>
                      </a:pPr>
                      <a:r>
                        <a:rPr sz="4200">
                          <a:solidFill>
                            <a:srgbClr val="FFFFFF"/>
                          </a:solidFill>
                          <a:sym typeface="Iowan Old Style Roman"/>
                        </a:rPr>
                        <a:t>Indonesia</a:t>
                      </a:r>
                    </a:p>
                  </a:txBody>
                  <a:tcPr marL="50800" marR="50800" marT="50800" marB="50800" anchor="ctr" anchorCtr="0" horzOverflow="overflow">
                    <a:lnL w="12700">
                      <a:solidFill>
                        <a:srgbClr val="FFFDEF"/>
                      </a:solidFill>
                      <a:miter lim="400000"/>
                    </a:lnL>
                    <a:lnR w="12700">
                      <a:solidFill>
                        <a:srgbClr val="FFFDEF"/>
                      </a:solidFill>
                      <a:miter lim="400000"/>
                    </a:lnR>
                    <a:blipFill rotWithShape="1">
                      <a:blip r:embed="rId4"/>
                      <a:srcRect l="0" t="0" r="0" b="0"/>
                      <a:tile tx="0" ty="0" sx="100000" sy="100000" flip="none" algn="tl"/>
                    </a:blipFill>
                  </a:tcPr>
                </a:tc>
              </a:tr>
            </a:tbl>
          </a:graphicData>
        </a:graphic>
      </p:graphicFrame>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6" name="Rockbuster total payment by country.png" descr="Rockbuster total payment by country.png"/>
          <p:cNvPicPr>
            <a:picLocks noChangeAspect="1"/>
          </p:cNvPicPr>
          <p:nvPr/>
        </p:nvPicPr>
        <p:blipFill>
          <a:blip r:embed="rId2">
            <a:extLst/>
          </a:blip>
          <a:stretch>
            <a:fillRect/>
          </a:stretch>
        </p:blipFill>
        <p:spPr>
          <a:xfrm>
            <a:off x="1557211" y="232713"/>
            <a:ext cx="21974376" cy="21749907"/>
          </a:xfrm>
          <a:prstGeom prst="rect">
            <a:avLst/>
          </a:prstGeom>
          <a:ln w="12700">
            <a:miter lim="400000"/>
          </a:ln>
        </p:spPr>
      </p:pic>
      <p:sp>
        <p:nvSpPr>
          <p:cNvPr id="157" name="Markets by customer size and revenue gain"/>
          <p:cNvSpPr txBox="1"/>
          <p:nvPr>
            <p:ph type="title" idx="4294967295"/>
          </p:nvPr>
        </p:nvSpPr>
        <p:spPr>
          <a:xfrm>
            <a:off x="7084365" y="402797"/>
            <a:ext cx="14395384" cy="1016001"/>
          </a:xfrm>
          <a:prstGeom prst="rect">
            <a:avLst/>
          </a:prstGeom>
        </p:spPr>
        <p:txBody>
          <a:bodyPr/>
          <a:lstStyle>
            <a:lvl1pPr defTabSz="792479">
              <a:spcBef>
                <a:spcPts val="3100"/>
              </a:spcBef>
              <a:defRPr sz="7200">
                <a:solidFill>
                  <a:srgbClr val="000000"/>
                </a:solidFill>
              </a:defRPr>
            </a:lvl1pPr>
          </a:lstStyle>
          <a:p>
            <a:pPr/>
            <a:r>
              <a:t>Markets by customer size and revenue gain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chemeClr val="accent5">
                <a:satOff val="7361"/>
                <a:lumOff val="7535"/>
              </a:schemeClr>
            </a:gs>
            <a:gs pos="100000">
              <a:schemeClr val="accent5">
                <a:lumOff val="-8059"/>
              </a:schemeClr>
            </a:gs>
          </a:gsLst>
          <a:lin ang="5400000" scaled="0"/>
        </a:gradFill>
      </p:bgPr>
    </p:bg>
    <p:spTree>
      <p:nvGrpSpPr>
        <p:cNvPr id="1" name=""/>
        <p:cNvGrpSpPr/>
        <p:nvPr/>
      </p:nvGrpSpPr>
      <p:grpSpPr>
        <a:xfrm>
          <a:off x="0" y="0"/>
          <a:ext cx="0" cy="0"/>
          <a:chOff x="0" y="0"/>
          <a:chExt cx="0" cy="0"/>
        </a:xfrm>
      </p:grpSpPr>
      <p:pic>
        <p:nvPicPr>
          <p:cNvPr id="159" name="Screenshot 2022-12-15 at 6.40.54 PM.png" descr="Screenshot 2022-12-15 at 6.40.54 PM.png"/>
          <p:cNvPicPr>
            <a:picLocks noChangeAspect="1"/>
          </p:cNvPicPr>
          <p:nvPr>
            <p:ph type="pic" idx="21"/>
          </p:nvPr>
        </p:nvPicPr>
        <p:blipFill>
          <a:blip r:embed="rId2">
            <a:extLst/>
          </a:blip>
          <a:srcRect l="0" t="0" r="0" b="13985"/>
          <a:stretch>
            <a:fillRect/>
          </a:stretch>
        </p:blipFill>
        <p:spPr>
          <a:xfrm>
            <a:off x="77070" y="1612375"/>
            <a:ext cx="24229860" cy="12001130"/>
          </a:xfrm>
          <a:prstGeom prst="rect">
            <a:avLst/>
          </a:prstGeom>
        </p:spPr>
      </p:pic>
      <p:sp>
        <p:nvSpPr>
          <p:cNvPr id="160" name="Top 5 customer profiles"/>
          <p:cNvSpPr txBox="1"/>
          <p:nvPr>
            <p:ph type="title" idx="4294967295"/>
          </p:nvPr>
        </p:nvSpPr>
        <p:spPr>
          <a:xfrm>
            <a:off x="366920" y="331986"/>
            <a:ext cx="23650160" cy="1145608"/>
          </a:xfrm>
          <a:prstGeom prst="rect">
            <a:avLst/>
          </a:prstGeom>
        </p:spPr>
        <p:txBody>
          <a:bodyPr/>
          <a:lstStyle>
            <a:lvl1pPr algn="ctr" defTabSz="330200">
              <a:lnSpc>
                <a:spcPct val="80000"/>
              </a:lnSpc>
              <a:spcBef>
                <a:spcPts val="0"/>
              </a:spcBef>
              <a:defRPr sz="6840">
                <a:solidFill>
                  <a:srgbClr val="000000"/>
                </a:solidFill>
              </a:defRPr>
            </a:lvl1pPr>
          </a:lstStyle>
          <a:p>
            <a:pPr/>
            <a:r>
              <a:t>Top 5 customer profiles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Bold"/>
        <a:ea typeface="DIN Condensed Bold"/>
        <a:cs typeface="DIN Condensed Bold"/>
      </a:majorFont>
      <a:minorFont>
        <a:latin typeface="DIN Condensed Bold"/>
        <a:ea typeface="DIN Condensed Bold"/>
        <a:cs typeface="DIN Condensed Bol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FFFFFF"/>
            </a:solidFill>
            <a:effectLst/>
            <a:uFillTx/>
            <a:latin typeface="DIN Alternate Bold"/>
            <a:ea typeface="DIN Alternate Bold"/>
            <a:cs typeface="DIN Alternate Bold"/>
            <a:sym typeface="DIN Alternate Bol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825500" rtl="0" fontAlgn="auto" latinLnBrk="0" hangingPunct="0">
          <a:lnSpc>
            <a:spcPct val="100000"/>
          </a:lnSpc>
          <a:spcBef>
            <a:spcPts val="2000"/>
          </a:spcBef>
          <a:spcAft>
            <a:spcPts val="0"/>
          </a:spcAft>
          <a:buClrTx/>
          <a:buSzTx/>
          <a:buFontTx/>
          <a:buNone/>
          <a:tabLst/>
          <a:defRPr b="0" baseline="0" cap="none" i="1" spc="39" strike="noStrike" sz="4000" u="none" kumimoji="0" normalizeH="0">
            <a:ln>
              <a:noFill/>
            </a:ln>
            <a:solidFill>
              <a:srgbClr val="5C5C5C"/>
            </a:solidFill>
            <a:effectLst/>
            <a:uFillTx/>
            <a:latin typeface="Iowan Old Style Roman"/>
            <a:ea typeface="Iowan Old Style Roman"/>
            <a:cs typeface="Iowan Old Style Roman"/>
            <a:sym typeface="Iowan Old Style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